
<file path=[Content_Types].xml><?xml version="1.0" encoding="utf-8"?>
<Types xmlns="http://schemas.openxmlformats.org/package/2006/content-types"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1" r:id="rId5"/>
    <p:sldMasterId id="2147483693" r:id="rId6"/>
  </p:sldMasterIdLst>
  <p:notesMasterIdLst>
    <p:notesMasterId r:id="rId8"/>
  </p:notesMasterIdLst>
  <p:handoutMasterIdLst>
    <p:handoutMasterId r:id="rId35"/>
  </p:handoutMasterIdLst>
  <p:sldIdLst>
    <p:sldId id="699" r:id="rId7"/>
    <p:sldId id="701" r:id="rId9"/>
    <p:sldId id="989" r:id="rId10"/>
    <p:sldId id="1074" r:id="rId11"/>
    <p:sldId id="1075" r:id="rId12"/>
    <p:sldId id="1009" r:id="rId13"/>
    <p:sldId id="1049" r:id="rId14"/>
    <p:sldId id="1050" r:id="rId15"/>
    <p:sldId id="1028" r:id="rId16"/>
    <p:sldId id="993" r:id="rId17"/>
    <p:sldId id="994" r:id="rId18"/>
    <p:sldId id="1052" r:id="rId19"/>
    <p:sldId id="1053" r:id="rId20"/>
    <p:sldId id="991" r:id="rId21"/>
    <p:sldId id="1012" r:id="rId22"/>
    <p:sldId id="1054" r:id="rId23"/>
    <p:sldId id="1055" r:id="rId24"/>
    <p:sldId id="1056" r:id="rId25"/>
    <p:sldId id="1057" r:id="rId26"/>
    <p:sldId id="1058" r:id="rId27"/>
    <p:sldId id="1059" r:id="rId28"/>
    <p:sldId id="1003" r:id="rId29"/>
    <p:sldId id="1032" r:id="rId30"/>
    <p:sldId id="1033" r:id="rId31"/>
    <p:sldId id="1034" r:id="rId32"/>
    <p:sldId id="1030" r:id="rId33"/>
    <p:sldId id="1014" r:id="rId34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6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0" Type="http://schemas.openxmlformats.org/officeDocument/2006/relationships/tags" Target="tags/tag151.xml"/><Relationship Id="rId4" Type="http://schemas.openxmlformats.org/officeDocument/2006/relationships/slideMaster" Target="slideMasters/slideMaster3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8" Type="http://schemas.openxmlformats.org/officeDocument/2006/relationships/theme" Target="../theme/theme4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27.xml"/><Relationship Id="rId4" Type="http://schemas.openxmlformats.org/officeDocument/2006/relationships/image" Target="../media/image3.png"/><Relationship Id="rId3" Type="http://schemas.openxmlformats.org/officeDocument/2006/relationships/tags" Target="../tags/tag126.xml"/><Relationship Id="rId2" Type="http://schemas.openxmlformats.org/officeDocument/2006/relationships/image" Target="../media/image2.png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4.png"/><Relationship Id="rId1" Type="http://schemas.openxmlformats.org/officeDocument/2006/relationships/tags" Target="../tags/tag1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.png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1" Type="http://schemas.openxmlformats.org/officeDocument/2006/relationships/tags" Target="../tags/tag1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7.png"/><Relationship Id="rId1" Type="http://schemas.openxmlformats.org/officeDocument/2006/relationships/tags" Target="../tags/tag1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8.wmf"/><Relationship Id="rId1" Type="http://schemas.openxmlformats.org/officeDocument/2006/relationships/package" Target="../embeddings/Document1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1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0.png"/><Relationship Id="rId1" Type="http://schemas.openxmlformats.org/officeDocument/2006/relationships/tags" Target="../tags/tag1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11.png"/><Relationship Id="rId1" Type="http://schemas.openxmlformats.org/officeDocument/2006/relationships/tags" Target="../tags/tag1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2.png"/><Relationship Id="rId1" Type="http://schemas.openxmlformats.org/officeDocument/2006/relationships/tags" Target="../tags/tag1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3.png"/><Relationship Id="rId1" Type="http://schemas.openxmlformats.org/officeDocument/2006/relationships/tags" Target="../tags/tag1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1" Type="http://schemas.openxmlformats.org/officeDocument/2006/relationships/tags" Target="../tags/tag1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1" Type="http://schemas.openxmlformats.org/officeDocument/2006/relationships/tags" Target="../tags/tag1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5.png"/><Relationship Id="rId1" Type="http://schemas.openxmlformats.org/officeDocument/2006/relationships/tags" Target="../tags/tag1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6.png"/><Relationship Id="rId1" Type="http://schemas.openxmlformats.org/officeDocument/2006/relationships/tags" Target="../tags/tag14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7.png"/><Relationship Id="rId1" Type="http://schemas.openxmlformats.org/officeDocument/2006/relationships/tags" Target="../tags/tag14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4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8.png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hyperlink" Target="https://docs.qq.com/sheet/DWkdzYmhiVVN6R2pO" TargetMode="External"/><Relationship Id="rId1" Type="http://schemas.openxmlformats.org/officeDocument/2006/relationships/tags" Target="../tags/tag150.xml"/></Relationships>
</file>

<file path=ppt/tags/tag151.xml><?xml version="1.0" encoding="utf-8"?>
<p:tagLst xmlns:p="http://schemas.openxmlformats.org/presentationml/2006/main">
  <p:tag name="COMMONDATA" val="eyJoZGlkIjoiNjYzODNjMGI2OGMwMmM2YzkyODdiNmY1OTY5ZGEzZmEifQ=="/>
  <p:tag name="KSO_WPP_MARK_KEY" val="af8dabb7-1de3-4709-adfc-3c1d41fc14b8"/>
</p:tagLst>
</file>